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3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56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41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20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51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62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70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4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75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21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30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01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084BF-C2D6-4312-A76E-30D0600AF4D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68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415553"/>
          </a:xfrm>
          <a:prstGeom prst="rect">
            <a:avLst/>
          </a:prstGeom>
          <a:solidFill>
            <a:srgbClr val="14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481" y="749268"/>
            <a:ext cx="4311037" cy="19170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36694" y="4760259"/>
            <a:ext cx="7718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143C78"/>
                </a:solidFill>
                <a:latin typeface="Arial Narrow" panose="020B0606020202030204" pitchFamily="34" charset="0"/>
              </a:rPr>
              <a:t>TÍTULO</a:t>
            </a:r>
            <a:endParaRPr lang="pt-BR" sz="5400" b="1" dirty="0">
              <a:solidFill>
                <a:srgbClr val="143C78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88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5862918"/>
            <a:ext cx="12192000" cy="995082"/>
          </a:xfrm>
          <a:prstGeom prst="rect">
            <a:avLst/>
          </a:prstGeom>
          <a:solidFill>
            <a:srgbClr val="14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636" y="6093292"/>
            <a:ext cx="3990090" cy="53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8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Juju Baracat</dc:creator>
  <cp:lastModifiedBy>Juju Baracat</cp:lastModifiedBy>
  <cp:revision>2</cp:revision>
  <dcterms:created xsi:type="dcterms:W3CDTF">2018-11-01T16:30:20Z</dcterms:created>
  <dcterms:modified xsi:type="dcterms:W3CDTF">2018-11-01T17:05:09Z</dcterms:modified>
</cp:coreProperties>
</file>