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3C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84BF-C2D6-4312-A76E-30D0600AF4DB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74C4-6C00-4F69-8CBB-BDE0AD54119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2569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84BF-C2D6-4312-A76E-30D0600AF4DB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74C4-6C00-4F69-8CBB-BDE0AD54119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141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84BF-C2D6-4312-A76E-30D0600AF4DB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74C4-6C00-4F69-8CBB-BDE0AD54119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0205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84BF-C2D6-4312-A76E-30D0600AF4DB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74C4-6C00-4F69-8CBB-BDE0AD54119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5511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84BF-C2D6-4312-A76E-30D0600AF4DB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74C4-6C00-4F69-8CBB-BDE0AD54119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562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84BF-C2D6-4312-A76E-30D0600AF4DB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74C4-6C00-4F69-8CBB-BDE0AD54119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1708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84BF-C2D6-4312-A76E-30D0600AF4DB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74C4-6C00-4F69-8CBB-BDE0AD54119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245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84BF-C2D6-4312-A76E-30D0600AF4DB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74C4-6C00-4F69-8CBB-BDE0AD54119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8756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84BF-C2D6-4312-A76E-30D0600AF4DB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74C4-6C00-4F69-8CBB-BDE0AD54119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6218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84BF-C2D6-4312-A76E-30D0600AF4DB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74C4-6C00-4F69-8CBB-BDE0AD54119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4302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84BF-C2D6-4312-A76E-30D0600AF4DB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74C4-6C00-4F69-8CBB-BDE0AD54119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6010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084BF-C2D6-4312-A76E-30D0600AF4DB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374C4-6C00-4F69-8CBB-BDE0AD54119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3689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3415553"/>
          </a:xfrm>
          <a:prstGeom prst="rect">
            <a:avLst/>
          </a:prstGeom>
          <a:solidFill>
            <a:srgbClr val="143C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Box 5"/>
          <p:cNvSpPr txBox="1"/>
          <p:nvPr/>
        </p:nvSpPr>
        <p:spPr>
          <a:xfrm>
            <a:off x="2236694" y="4760259"/>
            <a:ext cx="77186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solidFill>
                  <a:srgbClr val="143C78"/>
                </a:solidFill>
                <a:latin typeface="Arial Narrow" panose="020B0606020202030204" pitchFamily="34" charset="0"/>
              </a:rPr>
              <a:t>TÍTULO</a:t>
            </a:r>
            <a:endParaRPr lang="pt-BR" sz="5400" b="1" dirty="0">
              <a:solidFill>
                <a:srgbClr val="143C78"/>
              </a:solidFill>
              <a:latin typeface="Arial Narrow" panose="020B0606020202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391" y="1006734"/>
            <a:ext cx="4331217" cy="1402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88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5862918"/>
            <a:ext cx="12192000" cy="995082"/>
          </a:xfrm>
          <a:prstGeom prst="rect">
            <a:avLst/>
          </a:prstGeom>
          <a:solidFill>
            <a:srgbClr val="143C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235" y="6107156"/>
            <a:ext cx="1564973" cy="506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8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Juju Baracat</dc:creator>
  <cp:lastModifiedBy>Juju Baracat</cp:lastModifiedBy>
  <cp:revision>3</cp:revision>
  <dcterms:created xsi:type="dcterms:W3CDTF">2018-11-01T16:30:20Z</dcterms:created>
  <dcterms:modified xsi:type="dcterms:W3CDTF">2018-11-05T17:08:01Z</dcterms:modified>
</cp:coreProperties>
</file>