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46E"/>
    <a:srgbClr val="143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56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41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20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551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62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708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4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875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21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30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01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084BF-C2D6-4312-A76E-30D0600AF4DB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374C4-6C00-4F69-8CBB-BDE0AD5411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68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415553"/>
          </a:xfrm>
          <a:prstGeom prst="rect">
            <a:avLst/>
          </a:prstGeom>
          <a:solidFill>
            <a:srgbClr val="14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21346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84017" y="576097"/>
            <a:ext cx="3423966" cy="22236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36694" y="4760259"/>
            <a:ext cx="7718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143C78"/>
                </a:solidFill>
                <a:latin typeface="Arial Narrow" panose="020B0606020202030204" pitchFamily="34" charset="0"/>
              </a:rPr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2720881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5862918"/>
            <a:ext cx="12192000" cy="995082"/>
          </a:xfrm>
          <a:prstGeom prst="rect">
            <a:avLst/>
          </a:prstGeom>
          <a:solidFill>
            <a:srgbClr val="14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1828" y="5959490"/>
            <a:ext cx="1234810" cy="80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81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Juju Baracat</dc:creator>
  <cp:lastModifiedBy>Astral Souto de Souza</cp:lastModifiedBy>
  <cp:revision>3</cp:revision>
  <dcterms:created xsi:type="dcterms:W3CDTF">2018-11-01T16:30:20Z</dcterms:created>
  <dcterms:modified xsi:type="dcterms:W3CDTF">2024-01-03T16:39:01Z</dcterms:modified>
</cp:coreProperties>
</file>